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4"/>
    <p:sldMasterId id="2147483675" r:id="rId5"/>
  </p:sldMasterIdLst>
  <p:notesMasterIdLst>
    <p:notesMasterId r:id="rId32"/>
  </p:notesMasterIdLst>
  <p:sldIdLst>
    <p:sldId id="645" r:id="rId6"/>
    <p:sldId id="646" r:id="rId7"/>
    <p:sldId id="625" r:id="rId8"/>
    <p:sldId id="647" r:id="rId9"/>
    <p:sldId id="648" r:id="rId10"/>
    <p:sldId id="649" r:id="rId11"/>
    <p:sldId id="650" r:id="rId12"/>
    <p:sldId id="651" r:id="rId13"/>
    <p:sldId id="652" r:id="rId14"/>
    <p:sldId id="653" r:id="rId15"/>
    <p:sldId id="654" r:id="rId16"/>
    <p:sldId id="655" r:id="rId17"/>
    <p:sldId id="656" r:id="rId18"/>
    <p:sldId id="657" r:id="rId19"/>
    <p:sldId id="658" r:id="rId20"/>
    <p:sldId id="640" r:id="rId21"/>
    <p:sldId id="659" r:id="rId22"/>
    <p:sldId id="663" r:id="rId23"/>
    <p:sldId id="664" r:id="rId24"/>
    <p:sldId id="666" r:id="rId25"/>
    <p:sldId id="662" r:id="rId26"/>
    <p:sldId id="660" r:id="rId27"/>
    <p:sldId id="669" r:id="rId28"/>
    <p:sldId id="667" r:id="rId29"/>
    <p:sldId id="270" r:id="rId30"/>
    <p:sldId id="272" r:id="rId31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182A3-DA57-4D4D-B13F-B8A4FAA63489}" v="10" dt="2024-06-21T19:10:34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0"/>
    <p:restoredTop sz="83130"/>
  </p:normalViewPr>
  <p:slideViewPr>
    <p:cSldViewPr snapToGrid="0">
      <p:cViewPr varScale="1">
        <p:scale>
          <a:sx n="93" d="100"/>
          <a:sy n="93" d="100"/>
        </p:scale>
        <p:origin x="9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students cannot find a video start them off by telling them to search for “</a:t>
            </a:r>
            <a:r>
              <a:rPr lang="en-US" b="1" i="0" dirty="0">
                <a:solidFill>
                  <a:srgbClr val="0F0F0F"/>
                </a:solidFill>
                <a:effectLst/>
                <a:latin typeface="Roboto"/>
              </a:rPr>
              <a:t>NUMA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/>
              </a:rPr>
              <a:t>NUMA</a:t>
            </a:r>
            <a:r>
              <a:rPr lang="en-US" b="1" i="0">
                <a:solidFill>
                  <a:srgbClr val="0F0F0F"/>
                </a:solidFill>
                <a:effectLst/>
                <a:latin typeface="Roboto"/>
              </a:rPr>
              <a:t> deepfake”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957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Cara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</a:t>
            </a:r>
            <a:r>
              <a:rPr lang="en-US" sz="4000" dirty="0" err="1"/>
              <a:t>Ropa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  Videos: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s-ES" dirty="0"/>
              <a:t>técnicas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49A0-7372-D66C-F1A0-0AAA73628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5844987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EE6C1-2A97-F7CA-BA8D-C42E6E0D2409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5844987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ES" dirty="0"/>
              <a:t>Encuentra un video supuestamente sintético (</a:t>
            </a:r>
            <a:r>
              <a:rPr lang="es-ES" dirty="0" err="1"/>
              <a:t>DeepFake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Analizar el vídeo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Determina técnicas para comprobar si un vídeo es sintético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audio.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notas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</a:t>
            </a:r>
            <a:r>
              <a:rPr lang="en-US" sz="4000" dirty="0" err="1"/>
              <a:t>Contexto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Imagen Humana : Manos y </a:t>
            </a:r>
            <a:r>
              <a:rPr lang="en-US" sz="4000" dirty="0" err="1"/>
              <a:t>extremidades</a:t>
            </a:r>
            <a:r>
              <a:rPr lang="en-US" sz="4000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48D7FD1EEB94488000A47560C469C" ma:contentTypeVersion="16" ma:contentTypeDescription="Create a new document." ma:contentTypeScope="" ma:versionID="1d3d0127f43bd480e028cf4409c90a51">
  <xsd:schema xmlns:xsd="http://www.w3.org/2001/XMLSchema" xmlns:xs="http://www.w3.org/2001/XMLSchema" xmlns:p="http://schemas.microsoft.com/office/2006/metadata/properties" xmlns:ns3="dd8bb5bc-da83-48f2-b6c2-8323751d147f" xmlns:ns4="0cde9ea2-7d07-433a-a569-8a0522542bd5" targetNamespace="http://schemas.microsoft.com/office/2006/metadata/properties" ma:root="true" ma:fieldsID="0a8529b8f4306cc5bd531bb52abb5319" ns3:_="" ns4:_="">
    <xsd:import namespace="dd8bb5bc-da83-48f2-b6c2-8323751d147f"/>
    <xsd:import namespace="0cde9ea2-7d07-433a-a569-8a0522542bd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bb5bc-da83-48f2-b6c2-8323751d14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e9ea2-7d07-433a-a569-8a0522542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de9ea2-7d07-433a-a569-8a0522542bd5" xsi:nil="true"/>
  </documentManagement>
</p:properties>
</file>

<file path=customXml/itemProps1.xml><?xml version="1.0" encoding="utf-8"?>
<ds:datastoreItem xmlns:ds="http://schemas.openxmlformats.org/officeDocument/2006/customXml" ds:itemID="{ED822FC3-CB12-45C6-AB1F-C0C0ECE9F0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bb5bc-da83-48f2-b6c2-8323751d147f"/>
    <ds:schemaRef ds:uri="0cde9ea2-7d07-433a-a569-8a0522542b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8878-3EB5-44E0-8797-D528790A24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B0B511-2601-4AE4-A201-E747110589BA}">
  <ds:schemaRefs>
    <ds:schemaRef ds:uri="http://purl.org/dc/dcmitype/"/>
    <ds:schemaRef ds:uri="http://purl.org/dc/elements/1.1/"/>
    <ds:schemaRef ds:uri="dd8bb5bc-da83-48f2-b6c2-8323751d147f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0cde9ea2-7d07-433a-a569-8a0522542bd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7389</TotalTime>
  <Words>654</Words>
  <Application>Microsoft Office PowerPoint</Application>
  <PresentationFormat>Widescreen</PresentationFormat>
  <Paragraphs>132</Paragraphs>
  <Slides>26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Proceso de detección sintética: Imagen Humana</vt:lpstr>
      <vt:lpstr>Imagen Humana</vt:lpstr>
      <vt:lpstr>Imagen Humana: Contexto</vt:lpstr>
      <vt:lpstr>Imagen Humana : Manos y extremidades </vt:lpstr>
      <vt:lpstr>Human Images: Cara</vt:lpstr>
      <vt:lpstr>Human Images: Ropa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Structuras</vt:lpstr>
      <vt:lpstr>Imagen de una escena</vt:lpstr>
      <vt:lpstr>Imagen de una escena</vt:lpstr>
      <vt:lpstr>Imagen de una escena</vt:lpstr>
      <vt:lpstr>Proceso de detección sintética: Structuras</vt:lpstr>
      <vt:lpstr>Proceso de detección sintética: Structuras</vt:lpstr>
      <vt:lpstr>Proceso de detección sintética  Videos: nueva técnicas</vt:lpstr>
      <vt:lpstr>Referencias</vt:lpstr>
      <vt:lpstr>¿Por Qué Te Importa?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Alfaro, Issac E SFC USARMY USSOCOM USASOC (USA)</dc:creator>
  <dc:description/>
  <cp:lastModifiedBy>Alfaro, Issac E SFC USARMY USSOCOM USASOC (USA)</cp:lastModifiedBy>
  <cp:revision>66</cp:revision>
  <dcterms:created xsi:type="dcterms:W3CDTF">2022-06-15T01:07:41Z</dcterms:created>
  <dcterms:modified xsi:type="dcterms:W3CDTF">2024-06-21T19:11:04Z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  <property fmtid="{D5CDD505-2E9C-101B-9397-08002B2CF9AE}" pid="6" name="ContentTypeId">
    <vt:lpwstr>0x01010048A48D7FD1EEB94488000A47560C469C</vt:lpwstr>
  </property>
  <property fmtid="{D5CDD505-2E9C-101B-9397-08002B2CF9AE}" pid="7" name="_AdHocReviewCycleID">
    <vt:i4>867734938</vt:i4>
  </property>
  <property fmtid="{D5CDD505-2E9C-101B-9397-08002B2CF9AE}" pid="8" name="_NewReviewCycle">
    <vt:lpwstr/>
  </property>
  <property fmtid="{D5CDD505-2E9C-101B-9397-08002B2CF9AE}" pid="9" name="_EmailSubject">
    <vt:lpwstr>spanish checked. </vt:lpwstr>
  </property>
  <property fmtid="{D5CDD505-2E9C-101B-9397-08002B2CF9AE}" pid="10" name="_AuthorEmail">
    <vt:lpwstr>issac.alfaro@socom.mil</vt:lpwstr>
  </property>
  <property fmtid="{D5CDD505-2E9C-101B-9397-08002B2CF9AE}" pid="11" name="_AuthorEmailDisplayName">
    <vt:lpwstr>Alfaro, Issac E SFC USARMY USSOCOM USASOC (USA)</vt:lpwstr>
  </property>
</Properties>
</file>